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07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63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733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53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640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93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5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02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04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36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6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46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34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97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8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2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795D0-EFA4-4097-B9FA-D4D00AD773BF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85D154-3C75-4B42-B9AD-A9A2B4A0C4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37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rimanapady.cz/clanek-30208-strasilky-exoticky-hmyz-ktery-snadno-prehlednete" TargetMode="External"/><Relationship Id="rId3" Type="http://schemas.openxmlformats.org/officeDocument/2006/relationships/hyperlink" Target="https://www.google.com/search?q=druhy+stra%C5%A1ilek&amp;oq=druhy+&amp;gs_lcrp=EgZjaHJvbWUqBggAEEUYOzIGCAAQRRg7MgYIARBFGDkyDQgCEAAYgwEYsQMYgAQyCggDEAAYsQMYgAQyDQgEEAAYgwEYsQMYgAQyCggFEAAYsQMYgAQyDQgGEAAYgwEYsQMYgA" TargetMode="External"/><Relationship Id="rId7" Type="http://schemas.openxmlformats.org/officeDocument/2006/relationships/hyperlink" Target="https://www.google.com/search?q=%C5%BEivot+stra%C5%A1ilek&amp;source=lmns&amp;bih=835&amp;biw=1745&amp;rlz=1C1GCEU_csCZ944CZ944&amp;hl=cs&amp;sa=X&amp;ved=2ahUKEwjY_ueEivSEAxXWq_0HHQHvDDoQ0pQJKAB6BAgBEAI" TargetMode="External"/><Relationship Id="rId2" Type="http://schemas.openxmlformats.org/officeDocument/2006/relationships/hyperlink" Target="https://cs.wikipedia.org/wiki/Stra%C5%A1ilk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2.mendelu.cz/af_291_projekty2/vseo/files/218/15365.jpg" TargetMode="External"/><Relationship Id="rId5" Type="http://schemas.openxmlformats.org/officeDocument/2006/relationships/hyperlink" Target="http://www.meloidae.com/cs/obrazky/29641/?s=1" TargetMode="External"/><Relationship Id="rId10" Type="http://schemas.openxmlformats.org/officeDocument/2006/relationships/hyperlink" Target="https://prima-receptar.cz/strasilky/" TargetMode="External"/><Relationship Id="rId4" Type="http://schemas.openxmlformats.org/officeDocument/2006/relationships/hyperlink" Target="https://zvirata.bazos.cz/inzerat/180277013/strasilka-dabelska.php" TargetMode="External"/><Relationship Id="rId9" Type="http://schemas.openxmlformats.org/officeDocument/2006/relationships/hyperlink" Target="https://lepidea.blogspot.com/2015/01/zivot-strasilek-aneb-od-vajicka-k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zaj%C3%ADmavosti+stra%C5%A1ilek&amp;sca_esv=941af24518045317&amp;bih=835&amp;biw=1745&amp;rlz=1C1GCEU_csCZ944CZ944&amp;hl=cs&amp;sxsrf=ACQVn08WLWob-L0QZskw9ZwO3aEnRoGgjQ%3A1710433367047&amp;ei=VyTzZZi9AoX" TargetMode="External"/><Relationship Id="rId2" Type="http://schemas.openxmlformats.org/officeDocument/2006/relationships/hyperlink" Target="https://www.google.com/search?q=stra%C5%A1ilka+zep%C5%99edu&amp;source=lmns&amp;bih=835&amp;biw=1745&amp;rlz=1C1GCEU_csCZ944CZ944&amp;hl=cs&amp;sa=X&amp;ved=2ahUKEwiTp6qqlPSEAxUZuP0HHeYgC5MQ0pQJKAB6B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Stra%C5%A1ilka_australsk%C3%A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A1EE3-13DA-40F6-81FD-C6C420FC5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54200" y="1583267"/>
            <a:ext cx="7766936" cy="1646302"/>
          </a:xfrm>
        </p:spPr>
        <p:txBody>
          <a:bodyPr/>
          <a:lstStyle/>
          <a:p>
            <a:r>
              <a:rPr lang="cs-CZ" dirty="0"/>
              <a:t>Strašilky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6CCFDC-0036-4347-B458-19A668B42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19544" y="3740282"/>
            <a:ext cx="7766936" cy="1096899"/>
          </a:xfrm>
        </p:spPr>
        <p:txBody>
          <a:bodyPr/>
          <a:lstStyle/>
          <a:p>
            <a:r>
              <a:rPr lang="cs-CZ" dirty="0"/>
              <a:t>Alexandra </a:t>
            </a:r>
            <a:r>
              <a:rPr lang="cs-CZ" dirty="0" err="1"/>
              <a:t>Gužíková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05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C3422-EA6A-49DB-8744-7461A7F14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19" y="816638"/>
            <a:ext cx="8596668" cy="1320800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386720-D63B-4DAC-BB57-7E10315D2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389" y="2179870"/>
            <a:ext cx="8596668" cy="3880773"/>
          </a:xfrm>
        </p:spPr>
        <p:txBody>
          <a:bodyPr/>
          <a:lstStyle/>
          <a:p>
            <a:r>
              <a:rPr lang="cs-CZ" dirty="0"/>
              <a:t>Druhy</a:t>
            </a:r>
          </a:p>
          <a:p>
            <a:r>
              <a:rPr lang="cs-CZ" dirty="0"/>
              <a:t>Obživa</a:t>
            </a:r>
          </a:p>
          <a:p>
            <a:r>
              <a:rPr lang="cs-CZ" dirty="0"/>
              <a:t>Život</a:t>
            </a:r>
          </a:p>
          <a:p>
            <a:r>
              <a:rPr lang="cs-CZ" dirty="0"/>
              <a:t>Zajímavosti</a:t>
            </a:r>
          </a:p>
        </p:txBody>
      </p:sp>
      <p:pic>
        <p:nvPicPr>
          <p:cNvPr id="2050" name="Picture 2" descr="http://www.gify.nou.cz/h_kobylka_soubory/k9.gif">
            <a:extLst>
              <a:ext uri="{FF2B5EF4-FFF2-40B4-BE49-F238E27FC236}">
                <a16:creationId xmlns:a16="http://schemas.microsoft.com/office/drawing/2014/main" id="{81B1445E-3F28-42AB-A862-C886A176832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398" y="3519950"/>
            <a:ext cx="1076325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Strašilky jsou mistryně v umění zvaném mimikry.">
            <a:extLst>
              <a:ext uri="{FF2B5EF4-FFF2-40B4-BE49-F238E27FC236}">
                <a16:creationId xmlns:a16="http://schemas.microsoft.com/office/drawing/2014/main" id="{D60C201D-DCCC-49C6-B7F6-3BF60BC356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4861" y="-99646"/>
            <a:ext cx="3528646" cy="352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6" name="Picture 8" descr="Strašilky">
            <a:extLst>
              <a:ext uri="{FF2B5EF4-FFF2-40B4-BE49-F238E27FC236}">
                <a16:creationId xmlns:a16="http://schemas.microsoft.com/office/drawing/2014/main" id="{8AF3652B-4587-4616-9172-F9DAED447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347" y="528280"/>
            <a:ext cx="3765306" cy="227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35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77A20-97D2-4E22-8EFC-8083A6894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strašilek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F0A4F9-F3CF-4E72-878E-1534FB00E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Dělíme je do 3 skupin: hůlkovitý, větévkovitý, dlouhonohý</a:t>
            </a:r>
          </a:p>
          <a:p>
            <a:r>
              <a:rPr lang="cs-CZ" dirty="0"/>
              <a:t>Některé strašilky jsou jedovaté (Strašilky ďábelské) s ostrými ostny kterými vás mohou seknout ( strašilky obrovské)</a:t>
            </a:r>
          </a:p>
          <a:p>
            <a:r>
              <a:rPr lang="cs-CZ" dirty="0"/>
              <a:t>Některé druhy jsou tlustší a kratší nebo jsou tenké a dlouhonohé</a:t>
            </a:r>
          </a:p>
          <a:p>
            <a:r>
              <a:rPr lang="cs-CZ" dirty="0"/>
              <a:t>Některé druhy strašilek umí také létat</a:t>
            </a:r>
          </a:p>
          <a:p>
            <a:r>
              <a:rPr lang="cs-CZ" dirty="0"/>
              <a:t>Strašilky napodobují klacky, listy a některé druhy mohou být i mechové</a:t>
            </a:r>
          </a:p>
          <a:p>
            <a:endParaRPr lang="cs-CZ" dirty="0"/>
          </a:p>
        </p:txBody>
      </p:sp>
      <p:pic>
        <p:nvPicPr>
          <p:cNvPr id="1026" name="Picture 2" descr="Strašilka ďábelská - Brno | Bazoš.cz">
            <a:extLst>
              <a:ext uri="{FF2B5EF4-FFF2-40B4-BE49-F238E27FC236}">
                <a16:creationId xmlns:a16="http://schemas.microsoft.com/office/drawing/2014/main" id="{304370AB-A0BC-4B43-B260-15F5BA1F0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33" y="4534960"/>
            <a:ext cx="2802467" cy="210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meloidae.com/data/0045/5-000-000-010-272.jpg">
            <a:extLst>
              <a:ext uri="{FF2B5EF4-FFF2-40B4-BE49-F238E27FC236}">
                <a16:creationId xmlns:a16="http://schemas.microsoft.com/office/drawing/2014/main" id="{1B34F8C8-1740-40F3-80C2-1972DC55F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599" y="4534960"/>
            <a:ext cx="3150525" cy="210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8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3F9FD-0E27-40B8-9858-BECF4F227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Obživa strašilek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679EEC-5F78-47E2-8168-B67CBC7D8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Strašilky jsou býložravci, takže jí listí</a:t>
            </a:r>
          </a:p>
          <a:p>
            <a:r>
              <a:rPr lang="cs-CZ" dirty="0"/>
              <a:t>V našich podmínkách jí maliní, břečťan, ostružiní, dubové listí nebo i hloh a třezalku</a:t>
            </a:r>
          </a:p>
          <a:p>
            <a:r>
              <a:rPr lang="cs-CZ" dirty="0"/>
              <a:t>V zimě se nejčastěji používá ostružiní a břečťan</a:t>
            </a:r>
          </a:p>
          <a:p>
            <a:r>
              <a:rPr lang="cs-CZ" dirty="0"/>
              <a:t>Strašilky pijí kapky z listů a lze je zalévat každodenním mlžením pomocí rozprašovače</a:t>
            </a:r>
          </a:p>
        </p:txBody>
      </p:sp>
      <p:pic>
        <p:nvPicPr>
          <p:cNvPr id="1026" name="Picture 2" descr="https://web2.mendelu.cz/af_291_projekty2/vseo/files/218/15365.jpg">
            <a:extLst>
              <a:ext uri="{FF2B5EF4-FFF2-40B4-BE49-F238E27FC236}">
                <a16:creationId xmlns:a16="http://schemas.microsoft.com/office/drawing/2014/main" id="{3159319E-0FD6-4FD5-9D4F-2422B0847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54" y="4660785"/>
            <a:ext cx="2983248" cy="191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82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0C4D0-08DF-4DFA-86F1-193FA38E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 strašilek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6B67D7-042B-4AB7-9597-B91088E99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593" y="2193803"/>
            <a:ext cx="8850816" cy="3578147"/>
          </a:xfrm>
        </p:spPr>
        <p:txBody>
          <a:bodyPr/>
          <a:lstStyle/>
          <a:p>
            <a:r>
              <a:rPr lang="cs-CZ" dirty="0"/>
              <a:t>Samice žijí rok a jsou větší než samci</a:t>
            </a:r>
          </a:p>
          <a:p>
            <a:r>
              <a:rPr lang="cs-CZ" dirty="0"/>
              <a:t>Samci zase žijí 3-5 měsíců a jsou menší než samice</a:t>
            </a:r>
          </a:p>
          <a:p>
            <a:r>
              <a:rPr lang="cs-CZ" dirty="0"/>
              <a:t>Strašilky se svlékají z jejich kůže</a:t>
            </a:r>
          </a:p>
          <a:p>
            <a:r>
              <a:rPr lang="cs-CZ" dirty="0"/>
              <a:t>Samice šestkrát a samci pětkrát   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http://www.gify.nou.cz/h_kobylka_soubory/k7.gif">
            <a:extLst>
              <a:ext uri="{FF2B5EF4-FFF2-40B4-BE49-F238E27FC236}">
                <a16:creationId xmlns:a16="http://schemas.microsoft.com/office/drawing/2014/main" id="{0AC2DD36-EE31-49AC-A3AC-EFCFCFC43AC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715" y="2639280"/>
            <a:ext cx="7715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blogger.googleusercontent.com/img/b/R29vZ2xl/AVvXsEjdilBdHgk0dJNeWzYeKqaCoXXdg-eWScpD2JuB9hCVK63W0rKp5KdjfB17rW4fY-ZeWJzaR1v9JKoGw696XYGL6v39VVHAVHkJI5ZHMFac6MhvUtsFTMyzzM3mwF-STnvERR06xgmZjFE/s1600/DSC03904.JPG">
            <a:extLst>
              <a:ext uri="{FF2B5EF4-FFF2-40B4-BE49-F238E27FC236}">
                <a16:creationId xmlns:a16="http://schemas.microsoft.com/office/drawing/2014/main" id="{885C1058-305E-4293-953F-BEB75C3AB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32" y="4171484"/>
            <a:ext cx="2071230" cy="247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prima-receptar.cz/wp-content/uploads/2014/06/strasilky-v-byte.jpg">
            <a:extLst>
              <a:ext uri="{FF2B5EF4-FFF2-40B4-BE49-F238E27FC236}">
                <a16:creationId xmlns:a16="http://schemas.microsoft.com/office/drawing/2014/main" id="{E1642714-9E6B-4DBF-8237-9FDB26AFB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072" y="4171484"/>
            <a:ext cx="2823321" cy="247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75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64FBD-E168-4956-9741-26262A788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663B2F-47A0-43F1-813C-27B92B3BB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641" y="1757008"/>
            <a:ext cx="8828361" cy="4057707"/>
          </a:xfrm>
        </p:spPr>
        <p:txBody>
          <a:bodyPr/>
          <a:lstStyle/>
          <a:p>
            <a:r>
              <a:rPr lang="cs-CZ" dirty="0"/>
              <a:t>Když se moc dlouho nerosí tak strašilkám mohou upadnout končetiny.</a:t>
            </a:r>
          </a:p>
          <a:p>
            <a:pPr marL="0" indent="0">
              <a:buNone/>
            </a:pPr>
            <a:r>
              <a:rPr lang="cs-CZ" dirty="0"/>
              <a:t>Ale při novém </a:t>
            </a:r>
            <a:r>
              <a:rPr lang="cs-CZ" dirty="0" err="1"/>
              <a:t>svleku</a:t>
            </a:r>
            <a:r>
              <a:rPr lang="cs-CZ" dirty="0"/>
              <a:t> jim doroste.</a:t>
            </a:r>
          </a:p>
          <a:p>
            <a:r>
              <a:rPr lang="cs-CZ" dirty="0"/>
              <a:t>Strašilky jsou noční živočichové takže jsou hodně aktivní v noci</a:t>
            </a:r>
          </a:p>
          <a:p>
            <a:r>
              <a:rPr lang="cs-CZ" dirty="0"/>
              <a:t>Na spaní se strašilky často shlukují</a:t>
            </a:r>
          </a:p>
          <a:p>
            <a:r>
              <a:rPr lang="cs-CZ" dirty="0"/>
              <a:t>Největší strašilka na světě měří přes 60cm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https://f59d217af4.cbaul-cdnwnd.com/b7e8f591aa1317fce7338c1077cf5296/system_preview_detail_200000119-1f49420423/Sungaya_inexpectata_samec.jpg">
            <a:extLst>
              <a:ext uri="{FF2B5EF4-FFF2-40B4-BE49-F238E27FC236}">
                <a16:creationId xmlns:a16="http://schemas.microsoft.com/office/drawing/2014/main" id="{4C44584B-1C43-4A2A-A48F-FA7882E47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72" y="4237118"/>
            <a:ext cx="2815284" cy="211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static.wixstatic.com/media/b5fb0b_924f4633bb8149b3b642be14b1df6dde~mv2_d_4608_3456_s_4_2.jpg/v1/fill/w_330,h_248,al_c,q_80,usm_0.66_1.00_0.01,enc_auto/b5fb0b_924f4633bb8149b3b642be14b1df6dde~mv2_d_4608_3456_s_4_2.jpg">
            <a:extLst>
              <a:ext uri="{FF2B5EF4-FFF2-40B4-BE49-F238E27FC236}">
                <a16:creationId xmlns:a16="http://schemas.microsoft.com/office/drawing/2014/main" id="{B74DDC22-685C-439F-B804-62A5145E2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268" y="4237118"/>
            <a:ext cx="3143250" cy="211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F5C9D-B694-4BFF-B506-F13417F9F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5122" name="Picture 2" descr="https://cdn.photopost.cz/foto/2004/02/id25-1077485613.jpg">
            <a:extLst>
              <a:ext uri="{FF2B5EF4-FFF2-40B4-BE49-F238E27FC236}">
                <a16:creationId xmlns:a16="http://schemas.microsoft.com/office/drawing/2014/main" id="{409F5612-7BBB-4D4A-A16A-8D599B48D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834" y="2215297"/>
            <a:ext cx="4361422" cy="335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d15-a.sdn.cz/d_15/c_img_E_I/TtDpW3.jpeg?fl=cro,0,182,1280,720%7Cres,1200,,1%7Cwebp,75">
            <a:extLst>
              <a:ext uri="{FF2B5EF4-FFF2-40B4-BE49-F238E27FC236}">
                <a16:creationId xmlns:a16="http://schemas.microsoft.com/office/drawing/2014/main" id="{146D1D40-5B4D-4BB6-841F-BAC5BD2B49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30" name="Picture 10" descr="alternativní popis obrázku chybí">
            <a:extLst>
              <a:ext uri="{FF2B5EF4-FFF2-40B4-BE49-F238E27FC236}">
                <a16:creationId xmlns:a16="http://schemas.microsoft.com/office/drawing/2014/main" id="{6EFB34A2-592E-42EE-93A9-681A20E79D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788441"/>
            <a:ext cx="3429000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1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194BA-031F-43BA-8F3E-5673E313C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EB882F-0ADB-456B-B878-72DE7D6B7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365" y="2152774"/>
            <a:ext cx="8596668" cy="3880773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hlinkClick r:id="rId2"/>
              </a:rPr>
              <a:t>https://cs.wikipedia.org/wiki/Stra%C5%A1ilky</a:t>
            </a:r>
            <a:endParaRPr lang="cs-CZ" dirty="0"/>
          </a:p>
          <a:p>
            <a:r>
              <a:rPr lang="cs-CZ" dirty="0">
                <a:hlinkClick r:id="rId3"/>
              </a:rPr>
              <a:t>https://www.google.com/search?q=druhy+stra%C5%A1ilek&amp;oq=druhy+&amp;gs_lcrp=EgZjaHJvbWUqBggAEEUYOzIGCAAQRRg7MgYIARBFGDkyDQgCEAAYgwEYsQMYgAQyCggDEAAYsQMYgAQyDQgEEAAYgwEYsQMYgAQyCggFEAAYsQMYgAQyDQgGEAAYgwEYsQMYgA</a:t>
            </a:r>
            <a:endParaRPr lang="cs-CZ" dirty="0"/>
          </a:p>
          <a:p>
            <a:r>
              <a:rPr lang="cs-CZ" dirty="0">
                <a:hlinkClick r:id="rId4"/>
              </a:rPr>
              <a:t>https://zvirata.bazos.cz/inzerat/180277013/strasilka-dabelska.php</a:t>
            </a:r>
            <a:endParaRPr lang="cs-CZ" dirty="0"/>
          </a:p>
          <a:p>
            <a:r>
              <a:rPr lang="cs-CZ" dirty="0">
                <a:hlinkClick r:id="rId5"/>
              </a:rPr>
              <a:t>http://www.meloidae.com/cs/obrazky/29641/?s=1</a:t>
            </a:r>
            <a:endParaRPr lang="cs-CZ" dirty="0"/>
          </a:p>
          <a:p>
            <a:r>
              <a:rPr lang="cs-CZ" dirty="0">
                <a:hlinkClick r:id="rId6"/>
              </a:rPr>
              <a:t>https://web2.mendelu.cz/af_291_projekty2/vseo/files/218/15365.jpg</a:t>
            </a:r>
            <a:endParaRPr lang="cs-CZ" dirty="0"/>
          </a:p>
          <a:p>
            <a:r>
              <a:rPr lang="cs-CZ" dirty="0">
                <a:hlinkClick r:id="rId7"/>
              </a:rPr>
              <a:t>https://www.google.com/search?q=%C5%BEivot+stra%C5%A1ilek&amp;source=lmns&amp;bih=835&amp;biw=1745&amp;rlz=1C1GCEU_csCZ944CZ944&amp;hl=cs&amp;sa=X&amp;ved=2ahUKEwjY_ueEivSEAxXWq_0HHQHvDDoQ0pQJKAB6BAgBEAI</a:t>
            </a:r>
            <a:endParaRPr lang="cs-CZ" dirty="0"/>
          </a:p>
          <a:p>
            <a:r>
              <a:rPr lang="cs-CZ" dirty="0">
                <a:hlinkClick r:id="rId8"/>
              </a:rPr>
              <a:t>https://primanapady.cz/clanek-30208-strasilky-exoticky-hmyz-ktery-snadno-prehlednete</a:t>
            </a:r>
            <a:endParaRPr lang="cs-CZ" dirty="0"/>
          </a:p>
          <a:p>
            <a:r>
              <a:rPr lang="cs-CZ" dirty="0">
                <a:hlinkClick r:id="rId9"/>
              </a:rPr>
              <a:t>https://lepidea.blogspot.com/2015/01/zivot-strasilek-aneb-od-vajicka-k.html</a:t>
            </a:r>
            <a:endParaRPr lang="cs-CZ" dirty="0"/>
          </a:p>
          <a:p>
            <a:r>
              <a:rPr lang="cs-CZ" dirty="0">
                <a:hlinkClick r:id="rId10"/>
              </a:rPr>
              <a:t>https://prima-receptar.cz/strasilky/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79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F88B4-9DCB-4DBC-90F4-A193C0FBC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2.: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D49348-5BCC-4C10-B684-FA7DFD49D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https://www.google.com/search?q=stra%C5%A1ilka+zep%C5%99edu&amp;source=lmns&amp;bih=835&amp;biw=1745&amp;rlz=1C1GCEU_csCZ944CZ944&amp;hl=cs&amp;sa=X&amp;ved=2ahUKEwiTp6qqlPSEAxUZuP0HHeYgC5MQ0pQJKAB6BA</a:t>
            </a:r>
            <a:endParaRPr lang="cs-CZ" dirty="0"/>
          </a:p>
          <a:p>
            <a:r>
              <a:rPr lang="cs-CZ" dirty="0">
                <a:hlinkClick r:id="rId3"/>
              </a:rPr>
              <a:t>https://www.google.com/search?q=zaj%C3%ADmavosti+stra%C5%A1ilek&amp;sca_esv=941af24518045317&amp;bih=835&amp;biw=1745&amp;rlz=1C1GCEU_csCZ944CZ944&amp;hl=cs&amp;sxsrf=ACQVn08WLWob-L0QZskw9ZwO3aEnRoGgjQ%3A1710433367047&amp;ei=VyTzZZi9AoX</a:t>
            </a:r>
            <a:endParaRPr lang="cs-CZ" dirty="0"/>
          </a:p>
          <a:p>
            <a:r>
              <a:rPr lang="cs-CZ" dirty="0">
                <a:hlinkClick r:id="rId4"/>
              </a:rPr>
              <a:t>https://cs.wikipedia.org/wiki/Stra%C5%A1ilka_australsk%C3%A1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8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1776</TotalTime>
  <Words>508</Words>
  <Application>Microsoft Office PowerPoint</Application>
  <PresentationFormat>Širokoúhlá obrazovka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Strašilky</vt:lpstr>
      <vt:lpstr>Osnova</vt:lpstr>
      <vt:lpstr>Druhy strašilek</vt:lpstr>
      <vt:lpstr>Obživa strašilek</vt:lpstr>
      <vt:lpstr>Život strašilek</vt:lpstr>
      <vt:lpstr>Zajímavosti</vt:lpstr>
      <vt:lpstr>Děkuji za pozornost</vt:lpstr>
      <vt:lpstr>Zdroje:</vt:lpstr>
      <vt:lpstr>Zdroje 2.: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Strašilky</dc:title>
  <dc:creator>stanice</dc:creator>
  <cp:lastModifiedBy>Silvie Jakešová</cp:lastModifiedBy>
  <cp:revision>19</cp:revision>
  <dcterms:created xsi:type="dcterms:W3CDTF">2024-02-23T10:37:42Z</dcterms:created>
  <dcterms:modified xsi:type="dcterms:W3CDTF">2024-03-15T15:33:03Z</dcterms:modified>
</cp:coreProperties>
</file>