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63FA99-83BE-4B83-9914-0CA29423BC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1882" y="292963"/>
            <a:ext cx="8561747" cy="2077375"/>
          </a:xfrm>
        </p:spPr>
        <p:txBody>
          <a:bodyPr>
            <a:normAutofit/>
          </a:bodyPr>
          <a:lstStyle/>
          <a:p>
            <a:r>
              <a:rPr lang="cs-CZ" sz="4000" b="1" dirty="0"/>
              <a:t>JEDNOSLABIČNÁ A DVOJSLABIČKNÁ PŘÍDAVNÁ </a:t>
            </a:r>
            <a:r>
              <a:rPr lang="cs-CZ" sz="4000" b="1" u="sng" dirty="0"/>
              <a:t>JMÉNA KONČÍCÍ  NA </a:t>
            </a:r>
            <a:r>
              <a:rPr lang="cs-CZ" sz="4000" b="1" u="sng" dirty="0">
                <a:solidFill>
                  <a:srgbClr val="FF0000"/>
                </a:solidFill>
                <a:highlight>
                  <a:srgbClr val="C0C0C0"/>
                </a:highlight>
              </a:rPr>
              <a:t>–Y </a:t>
            </a:r>
            <a:r>
              <a:rPr lang="cs-CZ" sz="3200" b="1" u="sng" dirty="0"/>
              <a:t>(=SHORT </a:t>
            </a:r>
            <a:r>
              <a:rPr lang="cs-CZ" sz="3200" b="1" dirty="0"/>
              <a:t>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425951C-A591-4582-9AFA-3846E05085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3106" y="2476870"/>
            <a:ext cx="8561746" cy="3222594"/>
          </a:xfrm>
        </p:spPr>
        <p:txBody>
          <a:bodyPr>
            <a:normAutofit/>
          </a:bodyPr>
          <a:lstStyle/>
          <a:p>
            <a:r>
              <a:rPr lang="cs-CZ" sz="3600" dirty="0"/>
              <a:t>CHEAP – CHEAP</a:t>
            </a:r>
            <a:r>
              <a:rPr lang="cs-CZ" sz="3600" b="1" dirty="0">
                <a:highlight>
                  <a:srgbClr val="FFFF00"/>
                </a:highlight>
              </a:rPr>
              <a:t>ER</a:t>
            </a:r>
            <a:r>
              <a:rPr lang="cs-CZ" sz="3600" b="1" dirty="0"/>
              <a:t> </a:t>
            </a:r>
            <a:r>
              <a:rPr lang="cs-CZ" sz="3600" dirty="0"/>
              <a:t>– </a:t>
            </a:r>
            <a:r>
              <a:rPr lang="cs-CZ" sz="3600" dirty="0">
                <a:highlight>
                  <a:srgbClr val="00FF00"/>
                </a:highlight>
              </a:rPr>
              <a:t>THE</a:t>
            </a:r>
            <a:r>
              <a:rPr lang="cs-CZ" sz="3600" dirty="0"/>
              <a:t> CHEAP</a:t>
            </a:r>
            <a:r>
              <a:rPr lang="cs-CZ" sz="3600" b="1" dirty="0">
                <a:highlight>
                  <a:srgbClr val="FFFF00"/>
                </a:highlight>
              </a:rPr>
              <a:t>EST</a:t>
            </a:r>
          </a:p>
          <a:p>
            <a:r>
              <a:rPr lang="cs-CZ" sz="3600" b="1" dirty="0"/>
              <a:t>EASY – EAS</a:t>
            </a:r>
            <a:r>
              <a:rPr lang="cs-CZ" sz="3600" b="1" dirty="0">
                <a:highlight>
                  <a:srgbClr val="00FFFF"/>
                </a:highlight>
              </a:rPr>
              <a:t>IER </a:t>
            </a:r>
            <a:r>
              <a:rPr lang="cs-CZ" sz="3600" b="1" dirty="0"/>
              <a:t>– </a:t>
            </a:r>
            <a:r>
              <a:rPr lang="cs-CZ" sz="3600" b="1" dirty="0">
                <a:highlight>
                  <a:srgbClr val="00FF00"/>
                </a:highlight>
              </a:rPr>
              <a:t>THE</a:t>
            </a:r>
            <a:r>
              <a:rPr lang="cs-CZ" sz="3600" b="1" dirty="0"/>
              <a:t> EAS</a:t>
            </a:r>
            <a:r>
              <a:rPr lang="cs-CZ" sz="3600" b="1" dirty="0">
                <a:highlight>
                  <a:srgbClr val="00FFFF"/>
                </a:highlight>
              </a:rPr>
              <a:t>IEST</a:t>
            </a:r>
          </a:p>
          <a:p>
            <a:r>
              <a:rPr lang="cs-CZ" sz="3600" b="1" dirty="0">
                <a:solidFill>
                  <a:srgbClr val="C00000"/>
                </a:solidFill>
              </a:rPr>
              <a:t>IRREGULAR: </a:t>
            </a:r>
            <a:r>
              <a:rPr lang="cs-CZ" sz="3600" b="1" dirty="0">
                <a:solidFill>
                  <a:srgbClr val="FF0000"/>
                </a:solidFill>
              </a:rPr>
              <a:t>GOOD</a:t>
            </a:r>
            <a:r>
              <a:rPr lang="cs-CZ" sz="3600" b="1" dirty="0">
                <a:solidFill>
                  <a:srgbClr val="C00000"/>
                </a:solidFill>
              </a:rPr>
              <a:t> BETTER </a:t>
            </a:r>
            <a:r>
              <a:rPr lang="cs-CZ" b="1" dirty="0">
                <a:solidFill>
                  <a:srgbClr val="C00000"/>
                </a:solidFill>
              </a:rPr>
              <a:t>THE </a:t>
            </a:r>
            <a:r>
              <a:rPr lang="cs-CZ" sz="3600" b="1" dirty="0">
                <a:solidFill>
                  <a:srgbClr val="C00000"/>
                </a:solidFill>
              </a:rPr>
              <a:t>BEST </a:t>
            </a:r>
          </a:p>
          <a:p>
            <a:r>
              <a:rPr lang="cs-CZ" sz="3600" b="1" dirty="0">
                <a:solidFill>
                  <a:srgbClr val="C00000"/>
                </a:solidFill>
              </a:rPr>
              <a:t>		</a:t>
            </a:r>
            <a:r>
              <a:rPr lang="cs-CZ" sz="3600" b="1" dirty="0">
                <a:solidFill>
                  <a:srgbClr val="FF0000"/>
                </a:solidFill>
              </a:rPr>
              <a:t>BAD </a:t>
            </a:r>
            <a:r>
              <a:rPr lang="cs-CZ" sz="3600" b="1" dirty="0">
                <a:solidFill>
                  <a:srgbClr val="C00000"/>
                </a:solidFill>
              </a:rPr>
              <a:t>– WORSE – THE WORST</a:t>
            </a:r>
          </a:p>
        </p:txBody>
      </p:sp>
    </p:spTree>
    <p:extLst>
      <p:ext uri="{BB962C8B-B14F-4D97-AF65-F5344CB8AC3E}">
        <p14:creationId xmlns:p14="http://schemas.microsoft.com/office/powerpoint/2010/main" val="1894541748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13</TotalTime>
  <Words>38</Words>
  <Application>Microsoft Office PowerPoint</Application>
  <PresentationFormat>Širokoúhlá obrazovka</PresentationFormat>
  <Paragraphs>5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Palatino Linotype</vt:lpstr>
      <vt:lpstr>Galerie</vt:lpstr>
      <vt:lpstr>JEDNOSLABIČNÁ A DVOJSLABIČKNÁ PŘÍDAVNÁ JMÉNA KONČÍCÍ  NA –Y (=SHORT 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JEDNOSLABIČNÁ A DVOJSLABIČKNÁ PŘÍDAVNÁ JMÉNA KONČÍCÍ  NA –Y (=SHORT )</dc:title>
  <dc:creator>Silvie Jakešová</dc:creator>
  <cp:lastModifiedBy>Silvie Jakešová</cp:lastModifiedBy>
  <cp:revision>4</cp:revision>
  <dcterms:created xsi:type="dcterms:W3CDTF">2021-02-16T14:05:39Z</dcterms:created>
  <dcterms:modified xsi:type="dcterms:W3CDTF">2021-02-16T14:18:55Z</dcterms:modified>
</cp:coreProperties>
</file>